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301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698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069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543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092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1480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29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6361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735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64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07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54E98-7939-4450-908E-95825F35CA14}" type="datetimeFigureOut">
              <a:rPr lang="es-ES" smtClean="0"/>
              <a:t>14/07/2025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7AF87-D0A8-4CDD-AF1F-CCF6FF2CA5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574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1388" y="174242"/>
            <a:ext cx="1612681" cy="1826124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986457" y="2827282"/>
            <a:ext cx="8292662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 ESTA CORPORACIÓN MUNICIPAL NO LE ES APLICABLE LO DISPUESTO POR LOS ARTÍCULOS 40 Y 41 DE LA LEY n°21.724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046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20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7</cp:revision>
  <dcterms:created xsi:type="dcterms:W3CDTF">2024-10-08T13:55:48Z</dcterms:created>
  <dcterms:modified xsi:type="dcterms:W3CDTF">2025-07-14T15:48:24Z</dcterms:modified>
</cp:coreProperties>
</file>