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46538" y="2967335"/>
            <a:ext cx="10804633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EN ESTE MES </a:t>
            </a:r>
            <a:r>
              <a:rPr lang="es-ES" sz="5400" b="0" cap="none" spc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JULIO</a:t>
            </a:r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NO HAY ACTOS Y RESOLUCIONES DE EDUCACIÓN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13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8</cp:revision>
  <dcterms:created xsi:type="dcterms:W3CDTF">2022-01-20T14:37:14Z</dcterms:created>
  <dcterms:modified xsi:type="dcterms:W3CDTF">2022-01-20T14:50:50Z</dcterms:modified>
</cp:coreProperties>
</file>