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7565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2789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817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715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563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612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56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32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910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164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832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30C7B-24D4-48DF-B236-31A4E0107C87}" type="datetimeFigureOut">
              <a:rPr lang="es-ES" smtClean="0"/>
              <a:t>20/01/2022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9A212-FBDA-47CF-8AE7-22522B11FA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31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46538" y="2967335"/>
            <a:ext cx="10804633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EN ESTE MES </a:t>
            </a:r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JUNIO, </a:t>
            </a:r>
            <a:r>
              <a:rPr lang="es-E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 HAY ACTOS Y RESOLUCIONES DE EDUCACIÓN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237" y="412366"/>
            <a:ext cx="1924050" cy="2333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64840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Aguirre  Balmaceda</dc:creator>
  <cp:lastModifiedBy>Andres Aguirre  Balmaceda</cp:lastModifiedBy>
  <cp:revision>7</cp:revision>
  <dcterms:created xsi:type="dcterms:W3CDTF">2022-01-20T14:37:14Z</dcterms:created>
  <dcterms:modified xsi:type="dcterms:W3CDTF">2022-01-20T14:50:16Z</dcterms:modified>
</cp:coreProperties>
</file>