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7565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2789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817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7150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5632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6125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7562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8322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7910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1164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8832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8312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546538" y="2967335"/>
            <a:ext cx="10804633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EN ESTE MES </a:t>
            </a:r>
            <a:r>
              <a:rPr lang="es-ES" sz="5400" b="0" cap="none" spc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 NOVIEMBRE</a:t>
            </a:r>
            <a:r>
              <a:rPr lang="es-ES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NO HAY ACTOS Y RESOLUCIONES DE EDUCACIÓN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237" y="412366"/>
            <a:ext cx="1924050" cy="233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6484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13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 Aguirre  Balmaceda</dc:creator>
  <cp:lastModifiedBy>Andres Aguirre  Balmaceda</cp:lastModifiedBy>
  <cp:revision>12</cp:revision>
  <dcterms:created xsi:type="dcterms:W3CDTF">2022-01-20T14:37:14Z</dcterms:created>
  <dcterms:modified xsi:type="dcterms:W3CDTF">2022-01-20T14:53:07Z</dcterms:modified>
</cp:coreProperties>
</file>