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2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7565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2789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817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7150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5632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6125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7562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8322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7910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1164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8832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8312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603849" y="3415908"/>
            <a:ext cx="10455214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s-419" sz="4400" b="1" dirty="0" smtClean="0">
                <a:solidFill>
                  <a:schemeClr val="accent1">
                    <a:lumMod val="75000"/>
                  </a:schemeClr>
                </a:solidFill>
              </a:rPr>
              <a:t>ESTA CORPORACIÓN, DURANTE EL MES </a:t>
            </a:r>
            <a:r>
              <a:rPr lang="es-419" sz="4400" b="1" smtClean="0">
                <a:solidFill>
                  <a:schemeClr val="accent1">
                    <a:lumMod val="75000"/>
                  </a:schemeClr>
                </a:solidFill>
              </a:rPr>
              <a:t>DE DICIEMBRE</a:t>
            </a:r>
            <a:r>
              <a:rPr lang="es-419" sz="4400" b="1" dirty="0" smtClean="0">
                <a:solidFill>
                  <a:schemeClr val="accent1">
                    <a:lumMod val="75000"/>
                  </a:schemeClr>
                </a:solidFill>
              </a:rPr>
              <a:t>, NO DISPONE DE NÓMIMA DE BENEFICIARIOS</a:t>
            </a:r>
            <a:endParaRPr lang="es-ES" sz="4400" b="1" cap="none" spc="0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237" y="412366"/>
            <a:ext cx="1924050" cy="233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6484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15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 Aguirre  Balmaceda</dc:creator>
  <cp:lastModifiedBy>Andres Aguirre  Balmaceda</cp:lastModifiedBy>
  <cp:revision>30</cp:revision>
  <dcterms:created xsi:type="dcterms:W3CDTF">2022-01-20T14:37:14Z</dcterms:created>
  <dcterms:modified xsi:type="dcterms:W3CDTF">2026-05-08T16:43:46Z</dcterms:modified>
</cp:coreProperties>
</file>