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56" d="100"/>
          <a:sy n="56" d="100"/>
        </p:scale>
        <p:origin x="102" y="5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17565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52789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68178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07150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05632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36125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07562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48322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87910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11164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08832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48312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603849" y="3415908"/>
            <a:ext cx="10455214" cy="212365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r>
              <a:rPr lang="es-419" sz="4400" b="1" dirty="0" smtClean="0">
                <a:solidFill>
                  <a:schemeClr val="accent1">
                    <a:lumMod val="75000"/>
                  </a:schemeClr>
                </a:solidFill>
              </a:rPr>
              <a:t>ESTA CORPORACIÓN, DURANTE EL MES </a:t>
            </a:r>
            <a:r>
              <a:rPr lang="es-419" sz="4400" b="1" smtClean="0">
                <a:solidFill>
                  <a:schemeClr val="accent1">
                    <a:lumMod val="75000"/>
                  </a:schemeClr>
                </a:solidFill>
              </a:rPr>
              <a:t>DE JULIO, </a:t>
            </a:r>
            <a:r>
              <a:rPr lang="es-419" sz="4400" b="1" dirty="0" smtClean="0">
                <a:solidFill>
                  <a:schemeClr val="accent1">
                    <a:lumMod val="75000"/>
                  </a:schemeClr>
                </a:solidFill>
              </a:rPr>
              <a:t>NO DISPONE DE NÓMIMA DE BENEFICIARIOS</a:t>
            </a:r>
            <a:endParaRPr lang="es-ES" sz="4400" b="1" cap="none" spc="0" dirty="0">
              <a:ln w="0"/>
              <a:solidFill>
                <a:schemeClr val="accent1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92237" y="412366"/>
            <a:ext cx="1924050" cy="2333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464840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15</Words>
  <Application>Microsoft Office PowerPoint</Application>
  <PresentationFormat>Panorámica</PresentationFormat>
  <Paragraphs>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Andres Aguirre  Balmaceda</dc:creator>
  <cp:lastModifiedBy>Andres Aguirre  Balmaceda</cp:lastModifiedBy>
  <cp:revision>24</cp:revision>
  <dcterms:created xsi:type="dcterms:W3CDTF">2022-01-20T14:37:14Z</dcterms:created>
  <dcterms:modified xsi:type="dcterms:W3CDTF">2026-05-08T16:41:56Z</dcterms:modified>
</cp:coreProperties>
</file>