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08/05/2026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603849" y="3415908"/>
            <a:ext cx="10455214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ESTA CORPORACIÓN, DURANTE EL MES </a:t>
            </a:r>
            <a:r>
              <a:rPr lang="es-419" sz="4400" b="1" smtClean="0">
                <a:solidFill>
                  <a:schemeClr val="accent1">
                    <a:lumMod val="75000"/>
                  </a:schemeClr>
                </a:solidFill>
              </a:rPr>
              <a:t>DE JUNIO</a:t>
            </a:r>
            <a:r>
              <a:rPr lang="es-419" sz="4400" b="1" dirty="0" smtClean="0">
                <a:solidFill>
                  <a:schemeClr val="accent1">
                    <a:lumMod val="75000"/>
                  </a:schemeClr>
                </a:solidFill>
              </a:rPr>
              <a:t>, NO DISPONE DE NÓMIMA DE BENEFICIARIOS</a:t>
            </a:r>
            <a:endParaRPr lang="es-ES" sz="44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15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25</cp:revision>
  <dcterms:created xsi:type="dcterms:W3CDTF">2022-01-20T14:37:14Z</dcterms:created>
  <dcterms:modified xsi:type="dcterms:W3CDTF">2026-05-08T16:42:12Z</dcterms:modified>
</cp:coreProperties>
</file>