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2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editar el estilo de subtítulo del patrón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17565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07150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005632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36125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07562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48322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87910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11164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Editar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08832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52789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68178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Editar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30C7B-24D4-48DF-B236-31A4E0107C87}" type="datetimeFigureOut">
              <a:rPr lang="es-ES" smtClean="0"/>
              <a:t>08/05/2026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9A212-FBDA-47CF-8AE7-22522B11FA58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48312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3"/>
          <p:cNvSpPr/>
          <p:nvPr/>
        </p:nvSpPr>
        <p:spPr>
          <a:xfrm>
            <a:off x="603849" y="3415908"/>
            <a:ext cx="10455214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s-419" sz="4400" b="1" dirty="0" smtClean="0">
                <a:solidFill>
                  <a:schemeClr val="accent1">
                    <a:lumMod val="75000"/>
                  </a:schemeClr>
                </a:solidFill>
              </a:rPr>
              <a:t>ESTA CORPORACIÓN, DURANTE EL MES </a:t>
            </a:r>
            <a:r>
              <a:rPr lang="es-419" sz="4400" b="1" smtClean="0">
                <a:solidFill>
                  <a:schemeClr val="accent1">
                    <a:lumMod val="75000"/>
                  </a:schemeClr>
                </a:solidFill>
              </a:rPr>
              <a:t>DE NOVIEMBRE</a:t>
            </a:r>
            <a:r>
              <a:rPr lang="es-419" sz="4400" b="1" dirty="0" smtClean="0">
                <a:solidFill>
                  <a:schemeClr val="accent1">
                    <a:lumMod val="75000"/>
                  </a:schemeClr>
                </a:solidFill>
              </a:rPr>
              <a:t>, NO DISPONE DE NÓMIMA DE BENEFICIARIOS</a:t>
            </a:r>
            <a:endParaRPr lang="es-ES" sz="4400" b="1" cap="none" spc="0" dirty="0">
              <a:ln w="0"/>
              <a:solidFill>
                <a:schemeClr val="accent1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237" y="412366"/>
            <a:ext cx="1924050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64840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15</Words>
  <Application>Microsoft Office PowerPoint</Application>
  <PresentationFormat>Panorámica</PresentationFormat>
  <Paragraphs>1</Paragraphs>
  <Slides>1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Tema de Office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Andres Aguirre  Balmaceda</dc:creator>
  <cp:lastModifiedBy>Andres Aguirre  Balmaceda</cp:lastModifiedBy>
  <cp:revision>29</cp:revision>
  <dcterms:created xsi:type="dcterms:W3CDTF">2022-01-20T14:37:14Z</dcterms:created>
  <dcterms:modified xsi:type="dcterms:W3CDTF">2026-05-08T16:43:28Z</dcterms:modified>
</cp:coreProperties>
</file>