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03849" y="3415908"/>
            <a:ext cx="1045521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ESTA </a:t>
            </a:r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CORPORACIÓN</a:t>
            </a:r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, DURANTE EL MES DE SEPTIEMBRE, NO DISPONE DE PROGRAMAS SOCIALES, SUBSIDIOS Y BENEFICIOS</a:t>
            </a:r>
            <a:endParaRPr lang="es-ES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18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16</cp:revision>
  <dcterms:created xsi:type="dcterms:W3CDTF">2022-01-20T14:37:14Z</dcterms:created>
  <dcterms:modified xsi:type="dcterms:W3CDTF">2026-05-08T16:46:28Z</dcterms:modified>
</cp:coreProperties>
</file>